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82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71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126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358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38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68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6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517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86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9762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09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35E05-86EC-4222-99BE-E00109600046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42B7EA3-1DCA-46D3-9B15-8E3DA47533F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793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76F4A20-BFA0-4767-806D-FD9B70B99254}"/>
              </a:ext>
            </a:extLst>
          </p:cNvPr>
          <p:cNvSpPr txBox="1"/>
          <p:nvPr/>
        </p:nvSpPr>
        <p:spPr>
          <a:xfrm>
            <a:off x="2531338" y="2274208"/>
            <a:ext cx="41462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Daniel Pham,</a:t>
            </a:r>
          </a:p>
          <a:p>
            <a:r>
              <a:rPr lang="en-US" sz="4000" dirty="0"/>
              <a:t>SI Leader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7749BC4-AE70-48D9-8DDB-0F268B0D95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857" y="1637419"/>
            <a:ext cx="4205680" cy="420568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ACC5A5E-1629-46BD-A4B1-08378011A6B3}"/>
              </a:ext>
            </a:extLst>
          </p:cNvPr>
          <p:cNvSpPr txBox="1"/>
          <p:nvPr/>
        </p:nvSpPr>
        <p:spPr>
          <a:xfrm>
            <a:off x="3271707" y="224947"/>
            <a:ext cx="62099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/>
              <a:t>ACADEMIC  RESOURCE  CENTER</a:t>
            </a:r>
          </a:p>
          <a:p>
            <a:pPr algn="ctr"/>
            <a:r>
              <a:rPr lang="en-US" sz="3600" b="1" dirty="0"/>
              <a:t>End-of-Term Survey</a:t>
            </a:r>
          </a:p>
        </p:txBody>
      </p:sp>
    </p:spTree>
    <p:extLst>
      <p:ext uri="{BB962C8B-B14F-4D97-AF65-F5344CB8AC3E}">
        <p14:creationId xmlns:p14="http://schemas.microsoft.com/office/powerpoint/2010/main" val="106072579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</TotalTime>
  <Words>10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Gallery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Mooring</dc:creator>
  <cp:lastModifiedBy>Stephanie Mooring</cp:lastModifiedBy>
  <cp:revision>6</cp:revision>
  <dcterms:created xsi:type="dcterms:W3CDTF">2020-08-16T15:49:14Z</dcterms:created>
  <dcterms:modified xsi:type="dcterms:W3CDTF">2020-11-10T13:54:05Z</dcterms:modified>
</cp:coreProperties>
</file>